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63" r:id="rId3"/>
    <p:sldId id="257" r:id="rId4"/>
    <p:sldId id="260" r:id="rId5"/>
    <p:sldId id="261" r:id="rId6"/>
    <p:sldId id="262" r:id="rId7"/>
    <p:sldId id="264" r:id="rId8"/>
    <p:sldId id="259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96696-ABB5-4788-B373-D63667ADC74F}" v="269" dt="2022-11-13T15:14:41.677"/>
    <p1510:client id="{9F724EA5-F376-4883-9B0A-F48BC3D28AF4}" v="3789" dt="2022-11-13T23:56:53.257"/>
    <p1510:client id="{EEC24047-4C47-4802-8F2E-91FEADD6BE53}" v="1810" dt="2022-11-13T18:08:29.144"/>
    <p1510:client id="{F4DBAEB5-5E00-4BB6-AC9D-959CD07DEC1D}" v="214" dt="2022-11-13T16:00:23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3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4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8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7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3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9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3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6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16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esthetic liquid watercolor and ink">
            <a:extLst>
              <a:ext uri="{FF2B5EF4-FFF2-40B4-BE49-F238E27FC236}">
                <a16:creationId xmlns:a16="http://schemas.microsoft.com/office/drawing/2014/main" id="{AB5B399E-E67E-490D-D0ED-B27C642D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5" r="1" b="583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53" name="Rectangle 56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  <a:ea typeface="+mj-lt"/>
                <a:cs typeface="+mj-lt"/>
              </a:rPr>
              <a:t>Order  Fulfillment  Portal</a:t>
            </a:r>
            <a:endParaRPr lang="en-US" sz="74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8000" cy="198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solidFill>
                  <a:srgbClr val="FFFFFF"/>
                </a:solidFill>
                <a:latin typeface="Yu Gothic"/>
                <a:ea typeface="Yu Gothic"/>
              </a:rPr>
              <a:t>This is an online  portal for centralized tracking of received order from various sources.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5F687-CC46-FB63-AB0E-E9A19C8F10FF}"/>
              </a:ext>
            </a:extLst>
          </p:cNvPr>
          <p:cNvSpPr txBox="1"/>
          <p:nvPr/>
        </p:nvSpPr>
        <p:spPr>
          <a:xfrm>
            <a:off x="499448" y="4783092"/>
            <a:ext cx="4318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GB">
              <a:latin typeface="Yu Gothic"/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95E93-E018-97F8-DD1F-5369DD5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955" y="1143000"/>
            <a:ext cx="3285045" cy="4572000"/>
          </a:xfrm>
        </p:spPr>
        <p:txBody>
          <a:bodyPr anchor="ctr">
            <a:normAutofit/>
          </a:bodyPr>
          <a:lstStyle/>
          <a:p>
            <a:r>
              <a:rPr lang="en-GB"/>
              <a:t>Extra feature to add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C584-BBAC-D623-AA79-7E1BED3E0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05" y="1143000"/>
            <a:ext cx="5876395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Admin.</a:t>
            </a:r>
          </a:p>
          <a:p>
            <a:r>
              <a:rPr lang="en-GB" dirty="0"/>
              <a:t>Option for deleting/cancelling order.</a:t>
            </a:r>
          </a:p>
          <a:p>
            <a:r>
              <a:rPr lang="en-GB" dirty="0"/>
              <a:t>Tracking of order </a:t>
            </a:r>
            <a:r>
              <a:rPr lang="en-GB" dirty="0" err="1"/>
              <a:t>fulfillment</a:t>
            </a:r>
            <a:r>
              <a:rPr lang="en-GB" dirty="0"/>
              <a:t> in real-time.</a:t>
            </a:r>
          </a:p>
          <a:p>
            <a:r>
              <a:rPr lang="en-GB" dirty="0"/>
              <a:t>Search option.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03808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062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DCA59D8-A42C-38DA-94E9-4D93486A412E}"/>
              </a:ext>
            </a:extLst>
          </p:cNvPr>
          <p:cNvSpPr txBox="1"/>
          <p:nvPr/>
        </p:nvSpPr>
        <p:spPr>
          <a:xfrm>
            <a:off x="3519785" y="785812"/>
            <a:ext cx="56102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Testing of the code</a:t>
            </a:r>
          </a:p>
          <a:p>
            <a:pPr algn="l"/>
            <a:endParaRPr lang="en-GB" dirty="0"/>
          </a:p>
        </p:txBody>
      </p:sp>
      <p:graphicFrame>
        <p:nvGraphicFramePr>
          <p:cNvPr id="16" name="Table 17">
            <a:extLst>
              <a:ext uri="{FF2B5EF4-FFF2-40B4-BE49-F238E27FC236}">
                <a16:creationId xmlns:a16="http://schemas.microsoft.com/office/drawing/2014/main" id="{27E4B208-1D13-5E25-F8F8-E7BC453CA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53169"/>
              </p:ext>
            </p:extLst>
          </p:nvPr>
        </p:nvGraphicFramePr>
        <p:xfrm>
          <a:off x="844867" y="1591532"/>
          <a:ext cx="10460643" cy="47900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8635">
                  <a:extLst>
                    <a:ext uri="{9D8B030D-6E8A-4147-A177-3AD203B41FA5}">
                      <a16:colId xmlns:a16="http://schemas.microsoft.com/office/drawing/2014/main" val="3746377439"/>
                    </a:ext>
                  </a:extLst>
                </a:gridCol>
                <a:gridCol w="2193725">
                  <a:extLst>
                    <a:ext uri="{9D8B030D-6E8A-4147-A177-3AD203B41FA5}">
                      <a16:colId xmlns:a16="http://schemas.microsoft.com/office/drawing/2014/main" val="2702963597"/>
                    </a:ext>
                  </a:extLst>
                </a:gridCol>
                <a:gridCol w="3748980">
                  <a:extLst>
                    <a:ext uri="{9D8B030D-6E8A-4147-A177-3AD203B41FA5}">
                      <a16:colId xmlns:a16="http://schemas.microsoft.com/office/drawing/2014/main" val="2404466844"/>
                    </a:ext>
                  </a:extLst>
                </a:gridCol>
                <a:gridCol w="3519303">
                  <a:extLst>
                    <a:ext uri="{9D8B030D-6E8A-4147-A177-3AD203B41FA5}">
                      <a16:colId xmlns:a16="http://schemas.microsoft.com/office/drawing/2014/main" val="142018575"/>
                    </a:ext>
                  </a:extLst>
                </a:gridCol>
              </a:tblGrid>
              <a:tr h="573965">
                <a:tc>
                  <a:txBody>
                    <a:bodyPr/>
                    <a:lstStyle/>
                    <a:p>
                      <a:pPr algn="l"/>
                      <a:r>
                        <a:rPr lang="en-GB" b="1" dirty="0" err="1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08395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 email ,name and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Successfully registered.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536176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Invalid email ,valid name and password 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Registration failed. Should use valid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069070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 email and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Login successful.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4415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Valid email but wrong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Login unsuccessful.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99643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Uploading .pdf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File must be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520669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Must contain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350001"/>
                  </a:ext>
                </a:extLst>
              </a:tr>
              <a:tr h="573965">
                <a:tc>
                  <a:txBody>
                    <a:bodyPr/>
                    <a:lstStyle/>
                    <a:p>
                      <a:r>
                        <a:rPr lang="en-GB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File Upload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Uploaded xml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File successfully uploaded.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7151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9E8E4CC-C407-A592-0CA9-38AA8EBD1C68}"/>
              </a:ext>
            </a:extLst>
          </p:cNvPr>
          <p:cNvSpPr txBox="1"/>
          <p:nvPr/>
        </p:nvSpPr>
        <p:spPr>
          <a:xfrm>
            <a:off x="1276945" y="3290589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8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61E-D60F-E5AE-F5E9-B7779367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GB" sz="5200" dirty="0"/>
              <a:t>Lesson learnt</a:t>
            </a:r>
            <a:br>
              <a:rPr lang="en-GB" sz="5200" dirty="0"/>
            </a:br>
            <a:endParaRPr lang="en-GB" sz="5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F44-E843-5CAD-D997-00A4654D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600"/>
              <a:t>Technologies like react ,jwt</a:t>
            </a:r>
          </a:p>
          <a:p>
            <a:r>
              <a:rPr lang="en-GB" sz="2600"/>
              <a:t>Planning</a:t>
            </a:r>
          </a:p>
          <a:p>
            <a:r>
              <a:rPr lang="en-GB" sz="2600"/>
              <a:t>Team work</a:t>
            </a:r>
          </a:p>
          <a:p>
            <a:r>
              <a:rPr lang="en-GB" sz="2600"/>
              <a:t>Time management</a:t>
            </a:r>
          </a:p>
          <a:p>
            <a:r>
              <a:rPr lang="en-GB" sz="2600"/>
              <a:t>Software Design ,Analysis and Testing</a:t>
            </a:r>
          </a:p>
          <a:p>
            <a:r>
              <a:rPr lang="en-GB" sz="2600"/>
              <a:t>Solving errors</a:t>
            </a:r>
          </a:p>
          <a:p>
            <a:endParaRPr lang="en-GB" sz="2600"/>
          </a:p>
          <a:p>
            <a:endParaRPr lang="en-GB" sz="26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45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Aesthetic liquid watercolor and ink">
            <a:extLst>
              <a:ext uri="{FF2B5EF4-FFF2-40B4-BE49-F238E27FC236}">
                <a16:creationId xmlns:a16="http://schemas.microsoft.com/office/drawing/2014/main" id="{AB5B399E-E67E-490D-D0ED-B27C642D0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5" r="1" b="583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53" name="Rectangle 56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8" y="3333748"/>
            <a:ext cx="10668000" cy="1985963"/>
          </a:xfrm>
        </p:spPr>
        <p:txBody>
          <a:bodyPr vert="horz" lIns="91440" tIns="45720" rIns="91440" bIns="45720" rtlCol="0" anchorCtr="0">
            <a:normAutofit/>
          </a:bodyPr>
          <a:lstStyle/>
          <a:p>
            <a:r>
              <a:rPr lang="en-GB" sz="9600" dirty="0">
                <a:latin typeface="Angsana New"/>
                <a:ea typeface="+mj-lt"/>
                <a:cs typeface="+mj-lt"/>
              </a:rPr>
              <a:t>THANK YOU</a:t>
            </a:r>
            <a:endParaRPr lang="en-US" sz="9600">
              <a:latin typeface="Angsana New"/>
              <a:ea typeface="+mj-lt"/>
              <a:cs typeface="+mj-lt"/>
            </a:endParaRPr>
          </a:p>
          <a:p>
            <a:endParaRPr lang="en-US" sz="9600" dirty="0">
              <a:solidFill>
                <a:srgbClr val="FFFFFF"/>
              </a:solidFill>
              <a:latin typeface="Angsana New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5F687-CC46-FB63-AB0E-E9A19C8F10FF}"/>
              </a:ext>
            </a:extLst>
          </p:cNvPr>
          <p:cNvSpPr txBox="1"/>
          <p:nvPr/>
        </p:nvSpPr>
        <p:spPr>
          <a:xfrm>
            <a:off x="499448" y="4783092"/>
            <a:ext cx="4318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GB">
              <a:latin typeface="Yu Gothic"/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38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E319CED-DC6C-DD9F-467B-F1F29A97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38373"/>
            <a:ext cx="2743200" cy="2990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5" descr="A picture containing person, computer, person, indoor&#10;&#10;Description automatically generated">
            <a:extLst>
              <a:ext uri="{FF2B5EF4-FFF2-40B4-BE49-F238E27FC236}">
                <a16:creationId xmlns:a16="http://schemas.microsoft.com/office/drawing/2014/main" id="{AC792C9F-7650-1DB3-CEA1-01F1864DE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" t="24058" r="-2581" b="18840"/>
          <a:stretch/>
        </p:blipFill>
        <p:spPr>
          <a:xfrm>
            <a:off x="4729640" y="2336007"/>
            <a:ext cx="2601794" cy="2992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31B484-6B09-88CE-BACB-3A8609109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4" t="3780" r="3463" b="4014"/>
          <a:stretch/>
        </p:blipFill>
        <p:spPr>
          <a:xfrm>
            <a:off x="8400185" y="2333174"/>
            <a:ext cx="2520810" cy="300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6471B-6DAA-E5FD-BE4A-042960A9D9F3}"/>
              </a:ext>
            </a:extLst>
          </p:cNvPr>
          <p:cNvSpPr txBox="1"/>
          <p:nvPr/>
        </p:nvSpPr>
        <p:spPr>
          <a:xfrm>
            <a:off x="2864941" y="343792"/>
            <a:ext cx="57120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5400" dirty="0"/>
              <a:t>Team members</a:t>
            </a:r>
            <a:endParaRPr lang="en-GB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EB770-704C-64E9-30E1-8B4F2717516F}"/>
              </a:ext>
            </a:extLst>
          </p:cNvPr>
          <p:cNvSpPr txBox="1"/>
          <p:nvPr/>
        </p:nvSpPr>
        <p:spPr>
          <a:xfrm>
            <a:off x="837902" y="5747742"/>
            <a:ext cx="2803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      Gunjan Kumar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D8031-8BCA-7D54-D231-70D1F46259FD}"/>
              </a:ext>
            </a:extLst>
          </p:cNvPr>
          <p:cNvSpPr txBox="1"/>
          <p:nvPr/>
        </p:nvSpPr>
        <p:spPr>
          <a:xfrm>
            <a:off x="4385964" y="5747741"/>
            <a:ext cx="2803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         Goutham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A3A99-4B25-5CBF-EF01-D828D38310DF}"/>
              </a:ext>
            </a:extLst>
          </p:cNvPr>
          <p:cNvSpPr txBox="1"/>
          <p:nvPr/>
        </p:nvSpPr>
        <p:spPr>
          <a:xfrm>
            <a:off x="8398370" y="5700116"/>
            <a:ext cx="2803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      Raksha K N</a:t>
            </a:r>
          </a:p>
        </p:txBody>
      </p:sp>
    </p:spTree>
    <p:extLst>
      <p:ext uri="{BB962C8B-B14F-4D97-AF65-F5344CB8AC3E}">
        <p14:creationId xmlns:p14="http://schemas.microsoft.com/office/powerpoint/2010/main" val="74122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2598C-675B-F985-85F0-89B7D233EDCC}"/>
              </a:ext>
            </a:extLst>
          </p:cNvPr>
          <p:cNvSpPr txBox="1"/>
          <p:nvPr/>
        </p:nvSpPr>
        <p:spPr>
          <a:xfrm>
            <a:off x="1049572" y="946205"/>
            <a:ext cx="9955033" cy="10798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8487B-0C40-025F-A275-68188944DF8B}"/>
              </a:ext>
            </a:extLst>
          </p:cNvPr>
          <p:cNvSpPr txBox="1"/>
          <p:nvPr/>
        </p:nvSpPr>
        <p:spPr>
          <a:xfrm>
            <a:off x="1057522" y="3339548"/>
            <a:ext cx="7816134" cy="2943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 receive order in xml form.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 process the order request.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Store the order data in database.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Report on all orders placed.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385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FEDE7-1206-A940-D52E-3E87C92B0601}"/>
              </a:ext>
            </a:extLst>
          </p:cNvPr>
          <p:cNvSpPr txBox="1"/>
          <p:nvPr/>
        </p:nvSpPr>
        <p:spPr>
          <a:xfrm>
            <a:off x="508001" y="1380219"/>
            <a:ext cx="6749140" cy="28225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ea typeface="+mn-lt"/>
                <a:cs typeface="+mn-lt"/>
              </a:rPr>
              <a:t>Presentation Layer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lang="en-US" sz="540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75B29C5-159D-2588-C0BD-512728C5E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65" r="1672" b="3"/>
          <a:stretch/>
        </p:blipFill>
        <p:spPr>
          <a:xfrm>
            <a:off x="7750969" y="10"/>
            <a:ext cx="4488658" cy="6857991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5D8502-0A0D-F104-4F34-951356F9C0B0}"/>
              </a:ext>
            </a:extLst>
          </p:cNvPr>
          <p:cNvSpPr txBox="1"/>
          <p:nvPr/>
        </p:nvSpPr>
        <p:spPr>
          <a:xfrm>
            <a:off x="762001" y="3047999"/>
            <a:ext cx="6095998" cy="30480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Employee can login/sign-up. For security we have used JWT authentication 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Once the employee is verified , they can upload the xml files, they can upload multiple files as well.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They can have a preview the uploaded file.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data is then stored in the database.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Employees are provided with an option to all of the recorded data.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Once done with this they can logout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BD1FE-B22D-9584-6AE4-A467C0391803}"/>
              </a:ext>
            </a:extLst>
          </p:cNvPr>
          <p:cNvSpPr txBox="1"/>
          <p:nvPr/>
        </p:nvSpPr>
        <p:spPr>
          <a:xfrm>
            <a:off x="761999" y="1021079"/>
            <a:ext cx="10667999" cy="10860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Logic layer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80CBF0E-1AF1-4F17-84A3-89E3F964A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34676D8-D37A-4610-BBFB-A1DC26D5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77051-3591-5436-9973-257179C06C26}"/>
              </a:ext>
            </a:extLst>
          </p:cNvPr>
          <p:cNvSpPr txBox="1"/>
          <p:nvPr/>
        </p:nvSpPr>
        <p:spPr>
          <a:xfrm>
            <a:off x="479108" y="3132510"/>
            <a:ext cx="11138534" cy="27968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portal provides us with the option to upload file, the file must be in xml format or else the file will be rejected.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Preview of the uploaded file is also available in the form of table.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Once the file is uploaded it is sent back to the backend where the file is once again validated and stored in the system , in our case we have saved the file  D drive(D:).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XML file is converted into the POJO object by using the </a:t>
            </a:r>
            <a:r>
              <a:rPr lang="en-US" sz="2000" dirty="0" err="1"/>
              <a:t>readValue</a:t>
            </a:r>
            <a:r>
              <a:rPr lang="en-US" sz="2000" dirty="0"/>
              <a:t>() method of the </a:t>
            </a:r>
            <a:r>
              <a:rPr lang="en-US" sz="2000" dirty="0" err="1"/>
              <a:t>XmlMapper</a:t>
            </a:r>
            <a:r>
              <a:rPr lang="en-US" sz="2000" dirty="0"/>
              <a:t> class.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JPA generates the database schema using the POJO classes.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Once the data is stored in the database , we will be able to retrieve those data and view them as table.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084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72FAD74-0754-4EC4-FAF2-B4343452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1242928"/>
            <a:ext cx="4230081" cy="3397870"/>
          </a:xfrm>
          <a:prstGeom prst="rect">
            <a:avLst/>
          </a:prstGeom>
        </p:spPr>
      </p:pic>
      <p:grpSp>
        <p:nvGrpSpPr>
          <p:cNvPr id="40" name="Group 3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934FCB-B33D-54DB-7AC8-FF5F88B2FF25}"/>
              </a:ext>
            </a:extLst>
          </p:cNvPr>
          <p:cNvSpPr txBox="1"/>
          <p:nvPr/>
        </p:nvSpPr>
        <p:spPr>
          <a:xfrm>
            <a:off x="669820" y="162136"/>
            <a:ext cx="3245082" cy="9009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Data 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E4785-9907-07CB-B106-DA99DB8F3030}"/>
              </a:ext>
            </a:extLst>
          </p:cNvPr>
          <p:cNvSpPr txBox="1"/>
          <p:nvPr/>
        </p:nvSpPr>
        <p:spPr>
          <a:xfrm>
            <a:off x="4849812" y="348115"/>
            <a:ext cx="6213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total we have made 5 tables as shown in Fig1.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5D4C9-B413-FD30-9847-5FE9C927A75F}"/>
              </a:ext>
            </a:extLst>
          </p:cNvPr>
          <p:cNvSpPr txBox="1"/>
          <p:nvPr/>
        </p:nvSpPr>
        <p:spPr>
          <a:xfrm>
            <a:off x="1154906" y="4717851"/>
            <a:ext cx="333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Fig1:Database Schema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F5E5A-0ED8-DF97-9B2B-BAC5421B7EDB}"/>
              </a:ext>
            </a:extLst>
          </p:cNvPr>
          <p:cNvSpPr txBox="1"/>
          <p:nvPr/>
        </p:nvSpPr>
        <p:spPr>
          <a:xfrm>
            <a:off x="5165824" y="800695"/>
            <a:ext cx="6753223" cy="42711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GB" u="sng" dirty="0"/>
              <a:t>users </a:t>
            </a:r>
            <a:r>
              <a:rPr lang="en-GB" dirty="0"/>
              <a:t>:with fields id, email, name and password which are created during and sign-up and while logging in the values are compared for verification. It is in </a:t>
            </a:r>
            <a:r>
              <a:rPr lang="en-GB" dirty="0" err="1"/>
              <a:t>oneTomany</a:t>
            </a:r>
            <a:r>
              <a:rPr lang="en-GB" dirty="0"/>
              <a:t> mapping with </a:t>
            </a:r>
            <a:r>
              <a:rPr lang="en-GB" dirty="0" err="1"/>
              <a:t>order_list</a:t>
            </a:r>
            <a:r>
              <a:rPr lang="en-GB" dirty="0"/>
              <a:t> table.</a:t>
            </a:r>
          </a:p>
          <a:p>
            <a:pPr marL="285750" indent="-285750">
              <a:buFont typeface="Wingdings"/>
              <a:buChar char="Ø"/>
            </a:pPr>
            <a:r>
              <a:rPr lang="en-GB" u="sng" dirty="0" err="1"/>
              <a:t>user_role</a:t>
            </a:r>
            <a:r>
              <a:rPr lang="en-GB" u="sng" dirty="0"/>
              <a:t> </a:t>
            </a:r>
            <a:r>
              <a:rPr lang="en-GB" dirty="0"/>
              <a:t>: with fields employee and role.</a:t>
            </a:r>
          </a:p>
          <a:p>
            <a:pPr marL="285750" indent="-285750">
              <a:buFont typeface="Wingdings"/>
              <a:buChar char="Ø"/>
            </a:pPr>
            <a:r>
              <a:rPr lang="en-GB" u="sng" dirty="0"/>
              <a:t>role</a:t>
            </a:r>
            <a:r>
              <a:rPr lang="en-GB" dirty="0"/>
              <a:t>: with fields id and name.</a:t>
            </a:r>
          </a:p>
          <a:p>
            <a:pPr marL="285750" indent="-285750">
              <a:buFont typeface="Wingdings"/>
              <a:buChar char="Ø"/>
            </a:pPr>
            <a:r>
              <a:rPr lang="en-GB" u="sng" dirty="0" err="1"/>
              <a:t>order_list</a:t>
            </a:r>
            <a:r>
              <a:rPr lang="en-GB" u="sng" dirty="0"/>
              <a:t> </a:t>
            </a:r>
            <a:r>
              <a:rPr lang="en-GB" dirty="0"/>
              <a:t>: Created when the xml file is submitted, with fields id, account, </a:t>
            </a:r>
            <a:r>
              <a:rPr lang="en-GB" dirty="0" err="1"/>
              <a:t>due_date</a:t>
            </a:r>
            <a:r>
              <a:rPr lang="en-GB" dirty="0"/>
              <a:t> and is in </a:t>
            </a:r>
            <a:r>
              <a:rPr lang="en-GB" dirty="0" err="1"/>
              <a:t>oneTomany</a:t>
            </a:r>
            <a:r>
              <a:rPr lang="en-GB" dirty="0"/>
              <a:t> mapping with the products table. Since one order can have multiple products.</a:t>
            </a:r>
          </a:p>
          <a:p>
            <a:pPr marL="285750" indent="-285750">
              <a:buFont typeface="Wingdings"/>
              <a:buChar char="Ø"/>
            </a:pPr>
            <a:r>
              <a:rPr lang="en-GB" u="sng" dirty="0"/>
              <a:t>products </a:t>
            </a:r>
            <a:r>
              <a:rPr lang="en-GB" dirty="0"/>
              <a:t>:This is also created when the file is uploaded and has fields </a:t>
            </a:r>
            <a:r>
              <a:rPr lang="en-GB" dirty="0" err="1"/>
              <a:t>pid</a:t>
            </a:r>
            <a:r>
              <a:rPr lang="en-GB" dirty="0"/>
              <a:t>(product Id), name, category, quantity.</a:t>
            </a:r>
          </a:p>
          <a:p>
            <a:endParaRPr lang="en-GB" dirty="0"/>
          </a:p>
          <a:p>
            <a:pPr marL="285750" indent="-285750">
              <a:buFont typeface="Wingdings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9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1ADFD-07ED-699A-0B68-125FBC8B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1453038"/>
            <a:ext cx="3937220" cy="3331597"/>
          </a:xfrm>
        </p:spPr>
        <p:txBody>
          <a:bodyPr anchor="b">
            <a:normAutofit/>
          </a:bodyPr>
          <a:lstStyle/>
          <a:p>
            <a:r>
              <a:rPr lang="en-GB" sz="5400" dirty="0"/>
              <a:t>Boundary Conditions</a:t>
            </a:r>
            <a:br>
              <a:rPr lang="en-GB" sz="5400" dirty="0"/>
            </a:br>
            <a:endParaRPr lang="en-GB" sz="5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CD4CE6-9C5B-452B-80C8-3F0CEFB49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A803B34-1FE8-4362-ADC8-A96D059A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562" y="2"/>
            <a:ext cx="210312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2C2AFC5-5142-F4E3-53CC-5BF6D83A2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696" y="1046032"/>
            <a:ext cx="5930741" cy="4492487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User name should be minimum of 4 characters and not empty.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Email should not be empty and should have the exact semantics of what makes up a valid email address according to Jakarta Bean Validation providers.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Password must not be empty and must contain a minimum of 3 characters and maximum of 10 characters.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While uploading the file, the file must be in .xml format.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File size threshold is 1KB.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000" dirty="0"/>
              <a:t>File maximum size is 300MB.</a:t>
            </a:r>
          </a:p>
          <a:p>
            <a:pPr marL="342900" indent="-342900">
              <a:buFont typeface="Courier New" panose="020B0604020202020204" pitchFamily="34" charset="0"/>
              <a:buChar char="o"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6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D3A1D-EE9A-14CC-1E18-F449B08E43A6}"/>
              </a:ext>
            </a:extLst>
          </p:cNvPr>
          <p:cNvSpPr txBox="1"/>
          <p:nvPr/>
        </p:nvSpPr>
        <p:spPr>
          <a:xfrm>
            <a:off x="1049572" y="946205"/>
            <a:ext cx="9955033" cy="10798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Technologies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87F8E-5F4A-FA17-52FA-91671F00633A}"/>
              </a:ext>
            </a:extLst>
          </p:cNvPr>
          <p:cNvSpPr txBox="1"/>
          <p:nvPr/>
        </p:nvSpPr>
        <p:spPr>
          <a:xfrm>
            <a:off x="1057522" y="3339548"/>
            <a:ext cx="7816134" cy="2943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ReactJS (v16.18.0)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SpringBoot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JPA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MySql (Version 8.0)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DevTool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Axios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Reactstrap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Bootstrap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Jjwt(v0.9.1)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015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5932A-5288-8E93-B90A-F0D70CB1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35" y="1143000"/>
            <a:ext cx="3285045" cy="4572000"/>
          </a:xfrm>
        </p:spPr>
        <p:txBody>
          <a:bodyPr anchor="ctr">
            <a:normAutofit/>
          </a:bodyPr>
          <a:lstStyle/>
          <a:p>
            <a:pPr algn="r"/>
            <a:r>
              <a:rPr lang="en-GB"/>
              <a:t>Highlighted Feature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66E3-056D-3D35-27FD-A77F6DE40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r>
              <a:rPr lang="en-GB" dirty="0"/>
              <a:t>Security.</a:t>
            </a:r>
          </a:p>
          <a:p>
            <a:r>
              <a:rPr lang="en-GB" dirty="0"/>
              <a:t>Mutiple file upload.</a:t>
            </a:r>
          </a:p>
          <a:p>
            <a:r>
              <a:rPr lang="en-GB" dirty="0"/>
              <a:t>Order and product in </a:t>
            </a:r>
            <a:r>
              <a:rPr lang="en-GB" dirty="0" err="1"/>
              <a:t>oneToMany</a:t>
            </a:r>
            <a:r>
              <a:rPr lang="en-GB" dirty="0"/>
              <a:t> relation , therefore capable on inputting many products for single order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629218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TornVTI</vt:lpstr>
      <vt:lpstr>Order  Fulfillment  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Boundary Conditions </vt:lpstr>
      <vt:lpstr>PowerPoint Presentation</vt:lpstr>
      <vt:lpstr>Highlighted Feature</vt:lpstr>
      <vt:lpstr>Extra feature to add</vt:lpstr>
      <vt:lpstr>PowerPoint Presentation</vt:lpstr>
      <vt:lpstr>Lesson learnt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1075</cp:revision>
  <dcterms:created xsi:type="dcterms:W3CDTF">2022-11-13T14:47:52Z</dcterms:created>
  <dcterms:modified xsi:type="dcterms:W3CDTF">2022-11-13T23:57:19Z</dcterms:modified>
</cp:coreProperties>
</file>